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41" r:id="rId2"/>
    <p:sldId id="442" r:id="rId3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87"/>
    <a:srgbClr val="DA0046"/>
    <a:srgbClr val="FFD5E2"/>
    <a:srgbClr val="FF97B7"/>
    <a:srgbClr val="5A5A5A"/>
    <a:srgbClr val="E31F52"/>
    <a:srgbClr val="003569"/>
    <a:srgbClr val="166397"/>
    <a:srgbClr val="104D87"/>
    <a:srgbClr val="0628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Objects="1">
      <p:cViewPr varScale="1">
        <p:scale>
          <a:sx n="135" d="100"/>
          <a:sy n="135" d="100"/>
        </p:scale>
        <p:origin x="786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2D8D101-4896-4CEC-9BBE-399DDC44C4B7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CD80C0F-E8CE-4801-B154-ECB508AC96C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36406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022685A5-636F-4DC5-9551-E23470DA626F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C07D510F-2429-471F-AFBE-516B7AA1BFD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47123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0" y="914400"/>
            <a:ext cx="9144000" cy="594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6" name="Bildplatzhalter 7" descr="Keyvisual_Kurve_blau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202" r="3693" b="-12202"/>
          <a:stretch>
            <a:fillRect/>
          </a:stretch>
        </p:blipFill>
        <p:spPr bwMode="auto">
          <a:xfrm>
            <a:off x="50800" y="2895600"/>
            <a:ext cx="90932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848600" cy="611188"/>
          </a:xfrm>
        </p:spPr>
        <p:txBody>
          <a:bodyPr anchor="t"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848600" cy="457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2"/>
          </p:nvPr>
        </p:nvSpPr>
        <p:spPr>
          <a:xfrm>
            <a:off x="685800" y="2590801"/>
            <a:ext cx="7848600" cy="457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7571437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5847928" cy="411162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"/>
          </p:nvPr>
        </p:nvSpPr>
        <p:spPr>
          <a:xfrm>
            <a:off x="1619672" y="681893"/>
            <a:ext cx="5847928" cy="304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7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DD54C-32B6-418E-B48A-D98BC4C19E2D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93CD1-D7C5-413F-895B-3CD63127CC4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8428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1676399"/>
            <a:ext cx="8318500" cy="4419601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5847928" cy="411162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1619672" y="681893"/>
            <a:ext cx="5847928" cy="304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700" b="0">
                <a:solidFill>
                  <a:srgbClr val="E31F5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5CD4A-685D-4B55-AA93-0F2D4A4B0699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C8F9F-D1C6-48D6-B384-BD7BAD2F5EE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5893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2514600"/>
            <a:ext cx="2438400" cy="190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5771728" cy="411162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1619672" y="681893"/>
            <a:ext cx="5771728" cy="304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7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0" name="Bildplatzhalter 2"/>
          <p:cNvSpPr>
            <a:spLocks noGrp="1"/>
          </p:cNvSpPr>
          <p:nvPr>
            <p:ph type="pic" idx="14"/>
          </p:nvPr>
        </p:nvSpPr>
        <p:spPr>
          <a:xfrm>
            <a:off x="3352800" y="2514600"/>
            <a:ext cx="2438400" cy="190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idx="15"/>
          </p:nvPr>
        </p:nvSpPr>
        <p:spPr>
          <a:xfrm>
            <a:off x="6248400" y="2514600"/>
            <a:ext cx="2438400" cy="190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572000"/>
            <a:ext cx="2438400" cy="15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2"/>
          </p:nvPr>
        </p:nvSpPr>
        <p:spPr>
          <a:xfrm>
            <a:off x="457200" y="1752600"/>
            <a:ext cx="2438400" cy="67468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23"/>
          </p:nvPr>
        </p:nvSpPr>
        <p:spPr>
          <a:xfrm>
            <a:off x="6248400" y="4572000"/>
            <a:ext cx="2438400" cy="15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24"/>
          </p:nvPr>
        </p:nvSpPr>
        <p:spPr>
          <a:xfrm>
            <a:off x="3352800" y="1752600"/>
            <a:ext cx="2438400" cy="67468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25"/>
          </p:nvPr>
        </p:nvSpPr>
        <p:spPr>
          <a:xfrm>
            <a:off x="3352800" y="4572000"/>
            <a:ext cx="2438400" cy="15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6"/>
          </p:nvPr>
        </p:nvSpPr>
        <p:spPr>
          <a:xfrm>
            <a:off x="6248400" y="1752600"/>
            <a:ext cx="2438400" cy="67468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8DB7B-E1DE-414C-8646-81ED6A951FBF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9A576-10AB-4F5E-8B91-E8B6A8871BB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830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1752600"/>
            <a:ext cx="2438400" cy="190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5771728" cy="411162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1619672" y="681893"/>
            <a:ext cx="5771728" cy="304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7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0" name="Bildplatzhalter 2"/>
          <p:cNvSpPr>
            <a:spLocks noGrp="1"/>
          </p:cNvSpPr>
          <p:nvPr>
            <p:ph type="pic" idx="14"/>
          </p:nvPr>
        </p:nvSpPr>
        <p:spPr>
          <a:xfrm>
            <a:off x="3352800" y="1752600"/>
            <a:ext cx="2438400" cy="190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idx="15"/>
          </p:nvPr>
        </p:nvSpPr>
        <p:spPr>
          <a:xfrm>
            <a:off x="6248400" y="1752600"/>
            <a:ext cx="2438400" cy="190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343400"/>
            <a:ext cx="2438400" cy="17525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rgbClr val="5A5A5A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2"/>
          </p:nvPr>
        </p:nvSpPr>
        <p:spPr>
          <a:xfrm>
            <a:off x="457200" y="3897313"/>
            <a:ext cx="2438400" cy="4460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23"/>
          </p:nvPr>
        </p:nvSpPr>
        <p:spPr>
          <a:xfrm>
            <a:off x="6248400" y="4343400"/>
            <a:ext cx="2438400" cy="1752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24"/>
          </p:nvPr>
        </p:nvSpPr>
        <p:spPr>
          <a:xfrm>
            <a:off x="3352800" y="3897313"/>
            <a:ext cx="2438400" cy="4460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25"/>
          </p:nvPr>
        </p:nvSpPr>
        <p:spPr>
          <a:xfrm>
            <a:off x="3352800" y="4343400"/>
            <a:ext cx="2438400" cy="1752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rgbClr val="5A5A5A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6"/>
          </p:nvPr>
        </p:nvSpPr>
        <p:spPr>
          <a:xfrm>
            <a:off x="6248400" y="3897313"/>
            <a:ext cx="2438400" cy="4460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8DD91-6DE6-43CB-8141-15DF59D1A98E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30537-B83F-4897-8DF8-1A30E6CC84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5044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1752600"/>
            <a:ext cx="3886200" cy="190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5771728" cy="411162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1619672" y="681893"/>
            <a:ext cx="5771728" cy="304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7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23"/>
          </p:nvPr>
        </p:nvSpPr>
        <p:spPr>
          <a:xfrm>
            <a:off x="457200" y="6096000"/>
            <a:ext cx="3886200" cy="30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25"/>
          </p:nvPr>
        </p:nvSpPr>
        <p:spPr>
          <a:xfrm>
            <a:off x="457200" y="3657600"/>
            <a:ext cx="38862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7" name="Bildplatzhalter 2"/>
          <p:cNvSpPr>
            <a:spLocks noGrp="1"/>
          </p:cNvSpPr>
          <p:nvPr>
            <p:ph type="pic" idx="26"/>
          </p:nvPr>
        </p:nvSpPr>
        <p:spPr>
          <a:xfrm>
            <a:off x="4749800" y="1752600"/>
            <a:ext cx="3962400" cy="190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18" name="Bildplatzhalter 2"/>
          <p:cNvSpPr>
            <a:spLocks noGrp="1"/>
          </p:cNvSpPr>
          <p:nvPr>
            <p:ph type="pic" idx="27"/>
          </p:nvPr>
        </p:nvSpPr>
        <p:spPr>
          <a:xfrm>
            <a:off x="457200" y="4191000"/>
            <a:ext cx="3886200" cy="190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25" name="Bildplatzhalter 2"/>
          <p:cNvSpPr>
            <a:spLocks noGrp="1"/>
          </p:cNvSpPr>
          <p:nvPr>
            <p:ph type="pic" idx="28"/>
          </p:nvPr>
        </p:nvSpPr>
        <p:spPr>
          <a:xfrm>
            <a:off x="4749800" y="4191000"/>
            <a:ext cx="3962400" cy="190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half" idx="29"/>
          </p:nvPr>
        </p:nvSpPr>
        <p:spPr>
          <a:xfrm>
            <a:off x="4749800" y="3657600"/>
            <a:ext cx="3962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30"/>
          </p:nvPr>
        </p:nvSpPr>
        <p:spPr>
          <a:xfrm>
            <a:off x="4749800" y="6096000"/>
            <a:ext cx="3962400" cy="30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F5189-ED60-4C3B-8AB9-09017EA540F9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4F3DF-AB97-4E6B-90F6-ED9F32733E9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9916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4114800"/>
            <a:ext cx="3886200" cy="190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5775920" cy="411162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1691680" y="681893"/>
            <a:ext cx="5775920" cy="304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7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7" name="Bildplatzhalter 2"/>
          <p:cNvSpPr>
            <a:spLocks noGrp="1"/>
          </p:cNvSpPr>
          <p:nvPr>
            <p:ph type="pic" idx="26"/>
          </p:nvPr>
        </p:nvSpPr>
        <p:spPr>
          <a:xfrm>
            <a:off x="4724400" y="4114800"/>
            <a:ext cx="3962400" cy="190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2"/>
          </p:nvPr>
        </p:nvSpPr>
        <p:spPr>
          <a:xfrm>
            <a:off x="457200" y="1752601"/>
            <a:ext cx="8229600" cy="457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6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209800"/>
            <a:ext cx="8229600" cy="17525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844AB-BE9E-40AC-B39B-AD827E5A9885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A03BB-4AAD-4A5C-9942-AF106AC9C32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92063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2514600"/>
            <a:ext cx="3886200" cy="190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5695528" cy="41116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1619672" y="681893"/>
            <a:ext cx="5695528" cy="304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7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0" name="Bildplatzhalter 2"/>
          <p:cNvSpPr>
            <a:spLocks noGrp="1"/>
          </p:cNvSpPr>
          <p:nvPr>
            <p:ph type="pic" idx="14"/>
          </p:nvPr>
        </p:nvSpPr>
        <p:spPr>
          <a:xfrm>
            <a:off x="4800600" y="2514600"/>
            <a:ext cx="3771900" cy="190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572000"/>
            <a:ext cx="3886200" cy="15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2"/>
          </p:nvPr>
        </p:nvSpPr>
        <p:spPr>
          <a:xfrm>
            <a:off x="457200" y="1752600"/>
            <a:ext cx="3886200" cy="6746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24"/>
          </p:nvPr>
        </p:nvSpPr>
        <p:spPr>
          <a:xfrm>
            <a:off x="4800600" y="1752600"/>
            <a:ext cx="3771900" cy="6746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25"/>
          </p:nvPr>
        </p:nvSpPr>
        <p:spPr>
          <a:xfrm>
            <a:off x="4800600" y="4572000"/>
            <a:ext cx="3771900" cy="15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accent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924F7-0B3F-44D0-98F2-1EBCE19F9513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58FBD-04C9-47AD-AFA0-3D22CC254E7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335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1752600"/>
            <a:ext cx="3886200" cy="403859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5695528" cy="411162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idx="13"/>
          </p:nvPr>
        </p:nvSpPr>
        <p:spPr>
          <a:xfrm>
            <a:off x="1619672" y="681893"/>
            <a:ext cx="5695528" cy="304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7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3" name="Inhaltsplatzhalter 5"/>
          <p:cNvSpPr>
            <a:spLocks noGrp="1"/>
          </p:cNvSpPr>
          <p:nvPr>
            <p:ph sz="quarter" idx="4"/>
          </p:nvPr>
        </p:nvSpPr>
        <p:spPr>
          <a:xfrm>
            <a:off x="4724400" y="1752601"/>
            <a:ext cx="4003675" cy="403859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104D87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28E51-2524-4511-9EE1-8CF2672D5896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68CB2-C246-4C72-B1DD-F5696058A38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25540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>
            <a:spLocks noChangeArrowheads="1"/>
          </p:cNvSpPr>
          <p:nvPr/>
        </p:nvSpPr>
        <p:spPr bwMode="auto">
          <a:xfrm>
            <a:off x="3581400" y="4876800"/>
            <a:ext cx="5105400" cy="914400"/>
          </a:xfrm>
          <a:prstGeom prst="rect">
            <a:avLst/>
          </a:prstGeom>
          <a:solidFill>
            <a:schemeClr val="bg1"/>
          </a:solidFill>
          <a:ln w="9525">
            <a:solidFill>
              <a:srgbClr val="004487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"/>
            <a:ext cx="9144000" cy="6858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3657600" y="4953000"/>
            <a:ext cx="4876800" cy="762000"/>
          </a:xfrm>
        </p:spPr>
        <p:txBody>
          <a:bodyPr anchor="t"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09E93-2C8F-4C56-8262-D0864B9C0C4A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88FA1-D498-4AF6-8B92-63188420340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0993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914400"/>
            <a:ext cx="9144000" cy="594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7" name="Bildplatzhalter 7" descr="Keyvisual_Kurve_blau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202" r="3693" b="-12202"/>
          <a:stretch>
            <a:fillRect/>
          </a:stretch>
        </p:blipFill>
        <p:spPr bwMode="auto">
          <a:xfrm>
            <a:off x="50800" y="2895600"/>
            <a:ext cx="90932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el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848600" cy="611188"/>
          </a:xfrm>
        </p:spPr>
        <p:txBody>
          <a:bodyPr anchor="t">
            <a:normAutofit/>
          </a:bodyPr>
          <a:lstStyle>
            <a:lvl1pPr algn="l">
              <a:defRPr sz="3000">
                <a:solidFill>
                  <a:srgbClr val="104D87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9" name="Untertitel 2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848600" cy="457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2"/>
          </p:nvPr>
        </p:nvSpPr>
        <p:spPr>
          <a:xfrm>
            <a:off x="685800" y="2590801"/>
            <a:ext cx="7848600" cy="457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rgbClr val="104D87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idx="17"/>
          </p:nvPr>
        </p:nvSpPr>
        <p:spPr>
          <a:xfrm>
            <a:off x="1858144" y="152400"/>
            <a:ext cx="2209800" cy="83819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81242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848600" cy="611188"/>
          </a:xfrm>
        </p:spPr>
        <p:txBody>
          <a:bodyPr anchor="t">
            <a:normAutofit/>
          </a:bodyPr>
          <a:lstStyle>
            <a:lvl1pPr algn="l">
              <a:defRPr sz="3000">
                <a:solidFill>
                  <a:srgbClr val="104D87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800" y="2592388"/>
            <a:ext cx="7848600" cy="457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AD7BD-35A1-4713-A943-7191FABEAA38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9BE86-4ED2-4A51-AE91-E39319976DF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36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0" y="1219200"/>
            <a:ext cx="9144000" cy="5638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533401"/>
          </a:xfrm>
        </p:spPr>
        <p:txBody>
          <a:bodyPr anchor="t">
            <a:normAutofit/>
          </a:bodyPr>
          <a:lstStyle>
            <a:lvl1pPr algn="l">
              <a:defRPr sz="3000">
                <a:solidFill>
                  <a:srgbClr val="104D87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685800" y="2895602"/>
            <a:ext cx="7772400" cy="457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737E7-BEF7-4542-B2AA-C7F3D816AAA8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BECE2-DE0B-4352-B254-CD8D5E03F96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051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606624" y="427038"/>
            <a:ext cx="6781800" cy="411162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8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305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lvl1pPr>
            <a:lvl2pPr marL="177800" marR="0" indent="-1778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lvl2pPr>
            <a:lvl4pPr marL="444500" marR="0" indent="-1778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>
                <a:tab pos="627063" algn="l"/>
              </a:tabLst>
              <a:defRPr/>
            </a:lvl4pPr>
            <a:lvl5pPr marL="812800" marR="0" indent="-1905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lvl5pPr>
            <a:lvl6pPr marL="12573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lvl6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BD8E1-DBB5-4920-9500-68D7D9C3F2EA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1384C-285C-4E17-9DC4-7B181235204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5227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7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4514850" y="2963863"/>
            <a:ext cx="288925" cy="1577975"/>
          </a:xfrm>
          <a:custGeom>
            <a:avLst/>
            <a:gdLst>
              <a:gd name="T0" fmla="*/ 0 w 241"/>
              <a:gd name="T1" fmla="*/ 0 h 1441"/>
              <a:gd name="T2" fmla="*/ 0 w 241"/>
              <a:gd name="T3" fmla="*/ 2147483647 h 1441"/>
              <a:gd name="T4" fmla="*/ 2147483647 w 241"/>
              <a:gd name="T5" fmla="*/ 2147483647 h 1441"/>
              <a:gd name="T6" fmla="*/ 0 w 241"/>
              <a:gd name="T7" fmla="*/ 0 h 1441"/>
              <a:gd name="T8" fmla="*/ 0 60000 65536"/>
              <a:gd name="T9" fmla="*/ 0 60000 65536"/>
              <a:gd name="T10" fmla="*/ 0 60000 65536"/>
              <a:gd name="T11" fmla="*/ 0 60000 65536"/>
              <a:gd name="T12" fmla="*/ 0 w 241"/>
              <a:gd name="T13" fmla="*/ 0 h 1441"/>
              <a:gd name="T14" fmla="*/ 241 w 241"/>
              <a:gd name="T15" fmla="*/ 1441 h 14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" h="1441">
                <a:moveTo>
                  <a:pt x="0" y="0"/>
                </a:moveTo>
                <a:lnTo>
                  <a:pt x="0" y="1440"/>
                </a:lnTo>
                <a:lnTo>
                  <a:pt x="240" y="720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555625" y="1700213"/>
            <a:ext cx="3887788" cy="360362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de-DE" sz="2400" dirty="0">
              <a:solidFill>
                <a:schemeClr val="accent1"/>
              </a:solidFill>
              <a:ea typeface="ＭＳ Ｐゴシック" charset="-128"/>
              <a:cs typeface="Calibri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4875213" y="1700213"/>
            <a:ext cx="3887787" cy="360362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de-DE" sz="2400" b="1" dirty="0">
              <a:solidFill>
                <a:schemeClr val="accent1"/>
              </a:solidFill>
              <a:ea typeface="ＭＳ Ｐゴシック" charset="-128"/>
              <a:cs typeface="Calibri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678632" y="274638"/>
            <a:ext cx="6781800" cy="411162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1691680" y="681893"/>
            <a:ext cx="6781800" cy="304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7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55625" y="2060576"/>
            <a:ext cx="3887788" cy="3668712"/>
          </a:xfrm>
          <a:prstGeom prst="rect">
            <a:avLst/>
          </a:prstGeom>
          <a:noFill/>
          <a:ln>
            <a:solidFill>
              <a:schemeClr val="accent6"/>
            </a:solidFill>
          </a:ln>
          <a:effectLst/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3"/>
          </p:nvPr>
        </p:nvSpPr>
        <p:spPr>
          <a:xfrm>
            <a:off x="4875213" y="2060576"/>
            <a:ext cx="3887787" cy="3668712"/>
          </a:xfrm>
          <a:prstGeom prst="rect">
            <a:avLst/>
          </a:prstGeom>
          <a:noFill/>
          <a:ln>
            <a:solidFill>
              <a:srgbClr val="C0C0C0"/>
            </a:solidFill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7"/>
          </p:nvPr>
        </p:nvSpPr>
        <p:spPr>
          <a:xfrm>
            <a:off x="557213" y="1700213"/>
            <a:ext cx="3886200" cy="360362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3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28"/>
          </p:nvPr>
        </p:nvSpPr>
        <p:spPr>
          <a:xfrm>
            <a:off x="4876800" y="1700214"/>
            <a:ext cx="3886200" cy="360362"/>
          </a:xfrm>
          <a:prstGeom prst="rect">
            <a:avLst/>
          </a:prstGeom>
          <a:ln>
            <a:noFill/>
          </a:ln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3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1FB74-9662-4556-B939-5267C58AE5CF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3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56237-9FCE-4EFC-9E75-7702C2BF345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406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52600"/>
            <a:ext cx="5181600" cy="4297363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lvl1pPr>
            <a:lvl2pPr marL="177800" marR="0" indent="-1778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>
                <a:solidFill>
                  <a:srgbClr val="5A5A5A"/>
                </a:solidFill>
              </a:defRPr>
            </a:lvl2pPr>
            <a:lvl4pPr marL="444500" marR="0" indent="-1778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>
                <a:tab pos="627063" algn="l"/>
              </a:tabLst>
              <a:defRPr/>
            </a:lvl4pPr>
            <a:lvl5pPr marL="812800" marR="0" indent="-1905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>
                <a:solidFill>
                  <a:srgbClr val="5A5A5A"/>
                </a:solidFill>
              </a:defRPr>
            </a:lvl5pPr>
            <a:lvl6pPr marL="12573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lvl6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5924128" cy="411162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1619672" y="681893"/>
            <a:ext cx="5924128" cy="304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7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0" name="Bildplatzhalter 2"/>
          <p:cNvSpPr>
            <a:spLocks noGrp="1"/>
          </p:cNvSpPr>
          <p:nvPr>
            <p:ph type="pic" idx="17"/>
          </p:nvPr>
        </p:nvSpPr>
        <p:spPr>
          <a:xfrm>
            <a:off x="5943600" y="1752600"/>
            <a:ext cx="2743200" cy="429736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38EC1-575C-4BD4-9A49-94612E850522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D18A3-ECB9-406B-A364-184F55F7BD6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35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52601"/>
            <a:ext cx="5181600" cy="2057399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lvl1pPr>
            <a:lvl2pPr marL="177800" marR="0" indent="-1778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lvl2pPr>
            <a:lvl4pPr marL="444500" marR="0" indent="-1778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>
                <a:tab pos="627063" algn="l"/>
              </a:tabLst>
              <a:defRPr/>
            </a:lvl4pPr>
            <a:lvl5pPr marL="812800" marR="0" indent="-1905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lvl5pPr>
            <a:lvl6pPr marL="12573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lvl6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5996136" cy="411162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3"/>
          </p:nvPr>
        </p:nvSpPr>
        <p:spPr>
          <a:xfrm>
            <a:off x="1547664" y="681893"/>
            <a:ext cx="5996136" cy="304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7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0" name="Bildplatzhalter 2"/>
          <p:cNvSpPr>
            <a:spLocks noGrp="1"/>
          </p:cNvSpPr>
          <p:nvPr>
            <p:ph type="pic" idx="17"/>
          </p:nvPr>
        </p:nvSpPr>
        <p:spPr>
          <a:xfrm>
            <a:off x="5829300" y="1752599"/>
            <a:ext cx="2908300" cy="2057401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idx="18"/>
          </p:nvPr>
        </p:nvSpPr>
        <p:spPr>
          <a:xfrm>
            <a:off x="457200" y="3992563"/>
            <a:ext cx="8280400" cy="2057399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lvl1pPr>
            <a:lvl2pPr marL="177800" marR="0" indent="-1778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>
                <a:solidFill>
                  <a:srgbClr val="5A5A5A"/>
                </a:solidFill>
              </a:defRPr>
            </a:lvl2pPr>
            <a:lvl4pPr marL="444500" marR="0" indent="-1778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>
                <a:tab pos="627063" algn="l"/>
              </a:tabLst>
              <a:defRPr/>
            </a:lvl4pPr>
            <a:lvl5pPr marL="812800" marR="0" indent="-1905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lvl5pPr>
            <a:lvl6pPr marL="12573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lvl6pPr>
          </a:lstStyle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06CAD-A6B8-4DD1-A944-5C486206713D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3CECB-1986-469E-A03E-1854975FE9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7891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5847928" cy="411162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19672" y="681893"/>
            <a:ext cx="5847928" cy="304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7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4040188" cy="444976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104D87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noProof="0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86300" y="1676400"/>
            <a:ext cx="4041775" cy="444976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104D87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0D4BB-0C73-4FD1-970C-B4C85B46F2F0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D3CC2-38BF-4164-B103-A00D7C85755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3384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8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305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Mastertextformat bearbeiten</a:t>
            </a:r>
          </a:p>
          <a:p>
            <a:pPr lvl="1"/>
            <a:r>
              <a:rPr lang="de-DE" altLang="en-US"/>
              <a:t>Zweite Ebene</a:t>
            </a:r>
          </a:p>
          <a:p>
            <a:pPr lvl="3"/>
            <a:r>
              <a:rPr lang="de-DE" altLang="en-US"/>
              <a:t>Dritte Ebene</a:t>
            </a:r>
          </a:p>
          <a:p>
            <a:pPr lvl="4"/>
            <a:r>
              <a:rPr lang="de-DE" altLang="en-US"/>
              <a:t>Vierte Ebene</a:t>
            </a:r>
          </a:p>
          <a:p>
            <a:pPr lvl="4"/>
            <a:r>
              <a:rPr lang="de-DE" altLang="en-US"/>
              <a:t>Fünfte Ebene</a:t>
            </a:r>
          </a:p>
        </p:txBody>
      </p:sp>
      <p:sp>
        <p:nvSpPr>
          <p:cNvPr id="12" name="Rectangle 6"/>
          <p:cNvSpPr/>
          <p:nvPr/>
        </p:nvSpPr>
        <p:spPr>
          <a:xfrm>
            <a:off x="0" y="6521450"/>
            <a:ext cx="457200" cy="196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dirty="0">
                <a:solidFill>
                  <a:srgbClr val="166397"/>
                </a:solidFill>
                <a:ea typeface="ＭＳ Ｐゴシック" charset="-128"/>
              </a:rPr>
              <a:t> </a:t>
            </a:r>
          </a:p>
        </p:txBody>
      </p:sp>
      <p:sp>
        <p:nvSpPr>
          <p:cNvPr id="1028" name="Titelplatzhalter 1"/>
          <p:cNvSpPr>
            <a:spLocks noGrp="1"/>
          </p:cNvSpPr>
          <p:nvPr>
            <p:ph type="title"/>
          </p:nvPr>
        </p:nvSpPr>
        <p:spPr bwMode="auto">
          <a:xfrm>
            <a:off x="1970363" y="334964"/>
            <a:ext cx="510540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/>
              <a:t>Mastertitelformat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3400" y="6508750"/>
            <a:ext cx="25146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32A023AB-C681-4CFE-AB95-D1C303C35B5F}" type="datetime1">
              <a:rPr lang="de-DE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6000" y="6508750"/>
            <a:ext cx="27432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de-DE" dirty="0"/>
              <a:t>© imc Meßsysteme GmbH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1750" y="6508750"/>
            <a:ext cx="42545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Calibri" charset="0"/>
              </a:defRPr>
            </a:lvl1pPr>
          </a:lstStyle>
          <a:p>
            <a:pPr>
              <a:defRPr/>
            </a:pPr>
            <a:fld id="{A00AD54B-15A1-4432-B474-35341B060C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032" name="Bild 14" descr="Logo_RGB_Rand_gross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688" y="76200"/>
            <a:ext cx="1331912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9"/>
          <p:cNvSpPr/>
          <p:nvPr/>
        </p:nvSpPr>
        <p:spPr>
          <a:xfrm>
            <a:off x="0" y="1143000"/>
            <a:ext cx="9151938" cy="1444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1287463"/>
            <a:ext cx="9151938" cy="4603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7" r:id="rId1"/>
    <p:sldLayoutId id="2147484608" r:id="rId2"/>
    <p:sldLayoutId id="2147484593" r:id="rId3"/>
    <p:sldLayoutId id="2147484594" r:id="rId4"/>
    <p:sldLayoutId id="2147484595" r:id="rId5"/>
    <p:sldLayoutId id="2147484609" r:id="rId6"/>
    <p:sldLayoutId id="2147484596" r:id="rId7"/>
    <p:sldLayoutId id="2147484597" r:id="rId8"/>
    <p:sldLayoutId id="2147484598" r:id="rId9"/>
    <p:sldLayoutId id="2147484599" r:id="rId10"/>
    <p:sldLayoutId id="2147484600" r:id="rId11"/>
    <p:sldLayoutId id="2147484601" r:id="rId12"/>
    <p:sldLayoutId id="2147484602" r:id="rId13"/>
    <p:sldLayoutId id="2147484603" r:id="rId14"/>
    <p:sldLayoutId id="2147484604" r:id="rId15"/>
    <p:sldLayoutId id="2147484605" r:id="rId16"/>
    <p:sldLayoutId id="2147484606" r:id="rId17"/>
    <p:sldLayoutId id="2147484610" r:id="rId18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000" b="1" kern="1200">
          <a:solidFill>
            <a:schemeClr val="accent1"/>
          </a:solidFill>
          <a:latin typeface="Calibri"/>
          <a:ea typeface="ＭＳ Ｐゴシック" charset="-128"/>
          <a:cs typeface="Calibri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Calibri" charset="0"/>
          <a:ea typeface="ＭＳ Ｐゴシック" charset="-128"/>
          <a:cs typeface="Calibri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Calibri" charset="0"/>
          <a:ea typeface="ＭＳ Ｐゴシック" charset="-128"/>
          <a:cs typeface="Calibri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Calibri" charset="0"/>
          <a:ea typeface="ＭＳ Ｐゴシック" charset="-128"/>
          <a:cs typeface="Calibri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accent1"/>
          </a:solidFill>
          <a:latin typeface="Calibri" charset="0"/>
          <a:ea typeface="ＭＳ Ｐゴシック" charset="-128"/>
          <a:cs typeface="Calibri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104D87"/>
          </a:solidFill>
          <a:latin typeface="Calibri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104D87"/>
          </a:solidFill>
          <a:latin typeface="Calibri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104D87"/>
          </a:solidFill>
          <a:latin typeface="Calibri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104D87"/>
          </a:solidFill>
          <a:latin typeface="Calibri" charset="0"/>
          <a:ea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defRPr sz="3000" kern="1200">
          <a:solidFill>
            <a:schemeClr val="accent1"/>
          </a:solidFill>
          <a:latin typeface="+mn-lt"/>
          <a:ea typeface="ＭＳ Ｐゴシック" charset="-128"/>
          <a:cs typeface="ＭＳ Ｐゴシック" charset="-128"/>
        </a:defRPr>
      </a:lvl1pPr>
      <a:lvl2pPr marL="177800" indent="-1778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rgbClr val="5A5A5A"/>
          </a:solidFill>
          <a:latin typeface="+mn-lt"/>
          <a:ea typeface="ＭＳ Ｐゴシック" charset="-128"/>
          <a:cs typeface="+mn-cs"/>
        </a:defRPr>
      </a:lvl2pPr>
      <a:lvl3pPr marL="182563" indent="-182563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rgbClr val="104D87"/>
          </a:solidFill>
          <a:latin typeface="+mn-lt"/>
          <a:ea typeface="ＭＳ Ｐゴシック" charset="-128"/>
          <a:cs typeface="+mn-cs"/>
        </a:defRPr>
      </a:lvl3pPr>
      <a:lvl4pPr marL="444500" indent="-1778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tabLst>
          <a:tab pos="627063" algn="l"/>
        </a:tabLst>
        <a:defRPr sz="2000" kern="1200">
          <a:solidFill>
            <a:schemeClr val="accent1"/>
          </a:solidFill>
          <a:latin typeface="+mn-lt"/>
          <a:ea typeface="ＭＳ Ｐゴシック" charset="-128"/>
          <a:cs typeface="+mn-cs"/>
        </a:defRPr>
      </a:lvl4pPr>
      <a:lvl5pPr marL="812800" indent="-1905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A5A5A"/>
          </a:solidFill>
          <a:latin typeface="+mn-lt"/>
          <a:ea typeface="ＭＳ Ｐゴシック" charset="-128"/>
          <a:cs typeface="+mn-cs"/>
        </a:defRPr>
      </a:lvl5pPr>
      <a:lvl6pPr marL="1257300" indent="-1778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accent2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Headline"/>
          <p:cNvSpPr>
            <a:spLocks noGrp="1"/>
          </p:cNvSpPr>
          <p:nvPr>
            <p:ph type="title"/>
          </p:nvPr>
        </p:nvSpPr>
        <p:spPr>
          <a:xfrm>
            <a:off x="328102" y="431166"/>
            <a:ext cx="6781800" cy="411162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8BD8E1-DBB5-4920-9500-68D7D9C3F2EA}" type="datetime1">
              <a:rPr lang="de-DE" smtClean="0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© imc Test &amp; Measurement GmbH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1384C-285C-4E17-9DC4-7B1812352042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  <p:pic>
        <p:nvPicPr>
          <p:cNvPr id="9" name="Picture 6" descr="CurveWindow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5204" y="1556792"/>
            <a:ext cx="8038855" cy="3888432"/>
          </a:xfrm>
          <a:prstGeom prst="rect">
            <a:avLst/>
          </a:prstGeom>
        </p:spPr>
      </p:pic>
      <p:graphicFrame>
        <p:nvGraphicFramePr>
          <p:cNvPr id="10" name="Tabelle 5" descr="Table">
            <a:extLst>
              <a:ext uri="{FF2B5EF4-FFF2-40B4-BE49-F238E27FC236}">
                <a16:creationId xmlns:a16="http://schemas.microsoft.com/office/drawing/2014/main" id="{5676DA30-062C-4EA7-B8CE-E94C958587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122509"/>
              </p:ext>
            </p:extLst>
          </p:nvPr>
        </p:nvGraphicFramePr>
        <p:xfrm>
          <a:off x="475203" y="5597202"/>
          <a:ext cx="803885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4789">
                  <a:extLst>
                    <a:ext uri="{9D8B030D-6E8A-4147-A177-3AD203B41FA5}">
                      <a16:colId xmlns:a16="http://schemas.microsoft.com/office/drawing/2014/main" val="719981425"/>
                    </a:ext>
                  </a:extLst>
                </a:gridCol>
                <a:gridCol w="4014067">
                  <a:extLst>
                    <a:ext uri="{9D8B030D-6E8A-4147-A177-3AD203B41FA5}">
                      <a16:colId xmlns:a16="http://schemas.microsoft.com/office/drawing/2014/main" val="3770223173"/>
                    </a:ext>
                  </a:extLst>
                </a:gridCol>
              </a:tblGrid>
              <a:tr h="365299">
                <a:tc>
                  <a:txBody>
                    <a:bodyPr/>
                    <a:lstStyle/>
                    <a:p>
                      <a:r>
                        <a:rPr lang="de-DE" dirty="0"/>
                        <a:t>Variable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- </a:t>
                      </a:r>
                      <a:r>
                        <a:rPr lang="de-DE" dirty="0" err="1"/>
                        <a:t>Calculated</a:t>
                      </a:r>
                      <a:r>
                        <a:rPr lang="de-DE"/>
                        <a:t> Value -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388966"/>
                  </a:ext>
                </a:extLst>
              </a:tr>
              <a:tr h="365299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593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7506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descr="Headline"/>
          <p:cNvSpPr>
            <a:spLocks noGrp="1"/>
          </p:cNvSpPr>
          <p:nvPr>
            <p:ph type="title"/>
          </p:nvPr>
        </p:nvSpPr>
        <p:spPr>
          <a:xfrm>
            <a:off x="328102" y="431166"/>
            <a:ext cx="6781800" cy="411162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8BD8E1-DBB5-4920-9500-68D7D9C3F2EA}" type="datetime1">
              <a:rPr lang="de-DE" smtClean="0"/>
              <a:pPr>
                <a:defRPr/>
              </a:pPr>
              <a:t>15.04.2021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© imc Test &amp; Measurement GmbH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1384C-285C-4E17-9DC4-7B1812352042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pic>
        <p:nvPicPr>
          <p:cNvPr id="9" name="Picture 6" descr="Pictur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5204" y="1556792"/>
            <a:ext cx="8038855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2139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LLTRANSPARENCY" val="0"/>
  <p:tag name="HIDDEN" val="False"/>
  <p:tag name="THINKCELLSHAPEDONOTDELETE" val="p6mtluz7K7U2ym2aznvYPzg"/>
</p:tagLst>
</file>

<file path=ppt/theme/theme1.xml><?xml version="1.0" encoding="utf-8"?>
<a:theme xmlns:a="http://schemas.openxmlformats.org/drawingml/2006/main" name="imc_Master_2013_plain">
  <a:themeElements>
    <a:clrScheme name="Benutzerdefiniert 1">
      <a:dk1>
        <a:sysClr val="windowText" lastClr="000000"/>
      </a:dk1>
      <a:lt1>
        <a:sysClr val="window" lastClr="FFFFFF"/>
      </a:lt1>
      <a:dk2>
        <a:srgbClr val="004687"/>
      </a:dk2>
      <a:lt2>
        <a:srgbClr val="EEECE1"/>
      </a:lt2>
      <a:accent1>
        <a:srgbClr val="004687"/>
      </a:accent1>
      <a:accent2>
        <a:srgbClr val="DA0046"/>
      </a:accent2>
      <a:accent3>
        <a:srgbClr val="3475BB"/>
      </a:accent3>
      <a:accent4>
        <a:srgbClr val="404040"/>
      </a:accent4>
      <a:accent5>
        <a:srgbClr val="5A5A5A"/>
      </a:accent5>
      <a:accent6>
        <a:srgbClr val="C0C0C0"/>
      </a:accent6>
      <a:hlink>
        <a:srgbClr val="DA0046"/>
      </a:hlink>
      <a:folHlink>
        <a:srgbClr val="B2004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91440" tIns="45720" rIns="91440" bIns="45720" rtlCol="0">
        <a:normAutofit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/>
          <a:buNone/>
          <a:tabLst/>
          <a:defRPr kumimoji="0" sz="2400" b="0" i="0" u="none" strike="noStrike" kern="1200" cap="none" spc="0" normalizeH="0" baseline="0" noProof="0" dirty="0" err="1" smtClean="0">
            <a:ln>
              <a:noFill/>
            </a:ln>
            <a:solidFill>
              <a:schemeClr val="accent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imc_Master_2013_plain</Template>
  <TotalTime>0</TotalTime>
  <Words>21</Words>
  <Application>Microsoft Office PowerPoint</Application>
  <PresentationFormat>Bildschirmpräsentation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imc_Master_2013_plain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Muster</dc:title>
  <dc:creator>Stephan Schaefer</dc:creator>
  <cp:lastModifiedBy>Klaus Kister</cp:lastModifiedBy>
  <cp:revision>829</cp:revision>
  <cp:lastPrinted>2016-11-14T15:35:02Z</cp:lastPrinted>
  <dcterms:created xsi:type="dcterms:W3CDTF">2014-01-27T10:37:51Z</dcterms:created>
  <dcterms:modified xsi:type="dcterms:W3CDTF">2021-04-15T14:45:55Z</dcterms:modified>
</cp:coreProperties>
</file>